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E27-E602-4230-9841-D48D4BC8BB34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C9A0-8502-438B-AA7C-6861BBE9A9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8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C9CD-D30A-4597-BA58-1E6399B4697E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8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2138-AA97-42AD-8353-DDA0B3129D52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4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FC24-157D-4CC4-813A-8846E50F46F5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B5FA-6CCB-45BB-9923-8E6B6C51AA7B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67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42E-CB75-47F1-915C-DBDE93C26EF1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351A-BB64-417A-AD0A-2839F3BDFE6E}" type="datetime1">
              <a:rPr lang="pt-BR" smtClean="0"/>
              <a:t>23/03/2021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28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CBC7-B94B-4F89-8259-35219F35847A}" type="datetime1">
              <a:rPr lang="pt-BR" smtClean="0"/>
              <a:t>23/03/2021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16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2B02-CF0B-4346-BBA9-0FAE69309AC3}" type="datetime1">
              <a:rPr lang="pt-BR" smtClean="0"/>
              <a:t>23/03/2021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6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B6C0-0B23-48FE-96E3-7F1A010B27EB}" type="datetime1">
              <a:rPr lang="pt-BR" smtClean="0"/>
              <a:t>23/03/2021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26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6691-ECA1-4AD1-B9F2-37E15210BF9A}" type="datetime1">
              <a:rPr lang="pt-BR" smtClean="0"/>
              <a:t>23/03/2021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48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8F9-A756-40B4-8CA0-5AB1C064F2DE}" type="datetime1">
              <a:rPr lang="pt-BR" smtClean="0"/>
              <a:t>23/03/2021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29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E202-1AA0-460A-B610-BA1C7BFF9CAF}" type="datetime1">
              <a:rPr lang="pt-BR" smtClean="0"/>
              <a:t>23/03/2021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B6A1-9144-4D00-A499-4555041BD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55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nsus.ufsc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sus2021.paginas.ufsc.b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BE9BA8A-3445-46F2-A8D9-0DBA62329FD8}"/>
              </a:ext>
            </a:extLst>
          </p:cNvPr>
          <p:cNvSpPr/>
          <p:nvPr/>
        </p:nvSpPr>
        <p:spPr>
          <a:xfrm>
            <a:off x="0" y="306339"/>
            <a:ext cx="88392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Procedimento com </a:t>
            </a:r>
            <a:r>
              <a:rPr lang="pt-BR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relação aos artigos classificados para apresentação oral são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342900" indent="-342900" algn="just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Os artigos serão apresentados nas sessões temáticas, que serão divulgadas ao público. As sessões serão realizadas virtualmente, com oportunidade de discussão virtual. O autor responsável pela apresentação irá gravar um vídeo de 8 minutos. Este vídeo será enviado a comissão organizadora do evento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até </a:t>
            </a:r>
            <a:r>
              <a:rPr lang="pt-BR" alt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30 dias antes do </a:t>
            </a:r>
            <a:r>
              <a:rPr lang="pt-BR" alt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evento (até 19 de Abril)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pt-BR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Desta forma, as sessões temáticas irão acontecer normalmente, do mesmo modo que nos eventos anteriores, porém não presencial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pt-BR" altLang="en-US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Verifique a programação.</a:t>
            </a:r>
            <a:endParaRPr lang="pt-BR" altLang="en-US" sz="2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Os artigos serão publicados nos anais do evento que estarão disponíveis </a:t>
            </a:r>
            <a:r>
              <a:rPr lang="pt-BR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após o evento.</a:t>
            </a:r>
            <a:endParaRPr lang="pt-BR" alt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pt-BR" alt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Os autores que não enviarem o vídeo não terão direito ao certificado de apresentação, e seu artigo não fará parte dos anais do evento.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t-BR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"/>
          <p:cNvSpPr txBox="1">
            <a:spLocks/>
          </p:cNvSpPr>
          <p:nvPr/>
        </p:nvSpPr>
        <p:spPr bwMode="auto">
          <a:xfrm>
            <a:off x="479425" y="1892300"/>
            <a:ext cx="38862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en-US" sz="2400">
                <a:latin typeface="Arial" panose="020B0604020202020204" pitchFamily="34" charset="0"/>
              </a:rPr>
              <a:t>Exemplo de como pode-se utilizar imagem e texto no mesmo slide.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en-US" sz="2400">
                <a:latin typeface="Arial" panose="020B0604020202020204" pitchFamily="34" charset="0"/>
              </a:rPr>
              <a:t>Evite diminuir o tamanho da fonte. Crie novos slides, se necessário.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en-US" sz="2400">
                <a:latin typeface="Arial" panose="020B0604020202020204" pitchFamily="34" charset="0"/>
              </a:rPr>
              <a:t>Use esse espaço para escrever.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4778375" y="38227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Arial" panose="020B0604020202020204" pitchFamily="34" charset="0"/>
              </a:rPr>
              <a:t>Legenda da imagem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texto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5564"/>
            <a:ext cx="2831123" cy="28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7"/>
          <p:cNvSpPr txBox="1">
            <a:spLocks/>
          </p:cNvSpPr>
          <p:nvPr/>
        </p:nvSpPr>
        <p:spPr bwMode="auto">
          <a:xfrm>
            <a:off x="650875" y="2057400"/>
            <a:ext cx="31750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en-US" sz="2400" dirty="0">
                <a:latin typeface="Arial" panose="020B0604020202020204" pitchFamily="34" charset="0"/>
              </a:rPr>
              <a:t>Exemplo de slide no qual pode-se inserir duas imagens e texto.</a:t>
            </a:r>
          </a:p>
        </p:txBody>
      </p:sp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4406900" y="3028950"/>
            <a:ext cx="3684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/>
              <a:t>Legenda da imagem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4433888" y="5624513"/>
            <a:ext cx="368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 dirty="0">
                <a:latin typeface="Arial" panose="020B0604020202020204" pitchFamily="34" charset="0"/>
              </a:rPr>
              <a:t>Legenda da imagem</a:t>
            </a:r>
          </a:p>
        </p:txBody>
      </p:sp>
      <p:sp>
        <p:nvSpPr>
          <p:cNvPr id="5" name="Título 5"/>
          <p:cNvSpPr txBox="1">
            <a:spLocks/>
          </p:cNvSpPr>
          <p:nvPr/>
        </p:nvSpPr>
        <p:spPr bwMode="auto">
          <a:xfrm>
            <a:off x="728663" y="493713"/>
            <a:ext cx="29495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slide com texto e duas imagens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8" b="2"/>
          <a:stretch>
            <a:fillRect/>
          </a:stretch>
        </p:blipFill>
        <p:spPr bwMode="auto">
          <a:xfrm>
            <a:off x="4443413" y="376238"/>
            <a:ext cx="4008437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8" b="7944"/>
          <a:stretch>
            <a:fillRect/>
          </a:stretch>
        </p:blipFill>
        <p:spPr bwMode="auto">
          <a:xfrm>
            <a:off x="4465638" y="3322638"/>
            <a:ext cx="398621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8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slide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601663" y="5619750"/>
            <a:ext cx="7175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 dirty="0">
                <a:latin typeface="Arial" panose="020B0604020202020204" pitchFamily="34" charset="0"/>
              </a:rPr>
              <a:t>Legenda da imagem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67" y="1293913"/>
            <a:ext cx="6508865" cy="40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112713" y="1184275"/>
            <a:ext cx="78867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Seguir as normas da ABNT.</a:t>
            </a:r>
          </a:p>
        </p:txBody>
      </p:sp>
    </p:spTree>
    <p:extLst>
      <p:ext uri="{BB962C8B-B14F-4D97-AF65-F5344CB8AC3E}">
        <p14:creationId xmlns:p14="http://schemas.microsoft.com/office/powerpoint/2010/main" val="231424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A0E8CAAF-9205-486A-95D2-412812A28C6A}"/>
              </a:ext>
            </a:extLst>
          </p:cNvPr>
          <p:cNvSpPr txBox="1">
            <a:spLocks/>
          </p:cNvSpPr>
          <p:nvPr/>
        </p:nvSpPr>
        <p:spPr bwMode="auto">
          <a:xfrm>
            <a:off x="252413" y="2054225"/>
            <a:ext cx="6516687" cy="2374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Contato</a:t>
            </a:r>
          </a:p>
          <a:p>
            <a:pPr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E-mail: seunome@email.com</a:t>
            </a:r>
          </a:p>
          <a:p>
            <a:pPr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Telefone: (</a:t>
            </a:r>
            <a:r>
              <a:rPr lang="pt-BR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xx</a:t>
            </a:r>
            <a:r>
              <a:rPr lang="pt-BR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  <a:r>
              <a:rPr lang="pt-BR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xxxx-xxxx</a:t>
            </a:r>
            <a:endParaRPr lang="pt-BR" altLang="en-US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Site: www.site.com.br</a:t>
            </a:r>
          </a:p>
          <a:p>
            <a:pPr>
              <a:defRPr/>
            </a:pPr>
            <a:endParaRPr lang="pt-BR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5562600" y="2405063"/>
            <a:ext cx="3119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dirty="0">
                <a:latin typeface="Arial" panose="020B0604020202020204" pitchFamily="34" charset="0"/>
              </a:rPr>
              <a:t>Você pode inserir aqui sua logo, imagem do grupo de pesquisa, laboratório, empresa.</a:t>
            </a:r>
          </a:p>
        </p:txBody>
      </p:sp>
      <p:pic>
        <p:nvPicPr>
          <p:cNvPr id="4" name="Picture 7" descr="Resultado de imagem para logo uf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8149"/>
            <a:ext cx="7953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7" y="258333"/>
            <a:ext cx="1862051" cy="10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322263" y="1152525"/>
            <a:ext cx="84994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1000"/>
              </a:spcBef>
              <a:buFont typeface="Calibri Light" panose="020F0302020204030204" pitchFamily="34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Faça sua apresentação de slides normalmente, seguindo o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template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do evento;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Calibri Light" panose="020F0302020204030204" pitchFamily="34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Após terminar, clique na aba “Apresentação de Slides (slide show)”;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Calibri Light" panose="020F0302020204030204" pitchFamily="34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Clique no ícone “Gravar Apresentação de Slides”;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Calibri Light" panose="020F0302020204030204" pitchFamily="34" charset="0"/>
              <a:buAutoNum type="arabicPeriod"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powerpoint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abrirá a apresentação de slides desde o início. Assim, comece a apresentação do seu projeto normalmente;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22263" y="257175"/>
            <a:ext cx="84994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Passos para a realização de slides com áudio</a:t>
            </a:r>
          </a:p>
        </p:txBody>
      </p:sp>
    </p:spTree>
    <p:extLst>
      <p:ext uri="{BB962C8B-B14F-4D97-AF65-F5344CB8AC3E}">
        <p14:creationId xmlns:p14="http://schemas.microsoft.com/office/powerpoint/2010/main" val="83464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52425" y="419100"/>
            <a:ext cx="84391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6. Ao final da apresentação do slide, clique na seta da janela de comando do slide para mudá-lo, ou na seta do seu teclado;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7. Siga apresentando. Quando acabar de apresentar o último slide, clique novamente na seta. O </a:t>
            </a:r>
            <a:r>
              <a:rPr lang="pt-BR" altLang="pt-B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powerpoint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terminará sua gravação e salvará automaticamente em cada slide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8. Você também pode gravar sua apresentação pelo zoom,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meet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ou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teams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Utilize este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template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como fundo da apresentação.</a:t>
            </a:r>
            <a:endParaRPr lang="pt-BR" altLang="pt-B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Converta sua apresentação em link do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youtube</a:t>
            </a:r>
            <a:r>
              <a:rPr lang="pt-BR" alt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Envie 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 link da apresentação no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youtube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para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pt-BR" altLang="pt-BR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email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ensus.ufsc@gmail.com</a:t>
            </a:r>
            <a:r>
              <a:rPr lang="pt-BR" alt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Verifique se recebeu confirmação do recebimento.</a:t>
            </a: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Nota: As versões de 97-2003 do </a:t>
            </a:r>
            <a:r>
              <a:rPr lang="pt-BR" altLang="pt-BR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powerpoint</a:t>
            </a:r>
            <a:r>
              <a:rPr lang="pt-BR" alt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não suportam arquivo de áudio.</a:t>
            </a:r>
          </a:p>
        </p:txBody>
      </p:sp>
    </p:spTree>
    <p:extLst>
      <p:ext uri="{BB962C8B-B14F-4D97-AF65-F5344CB8AC3E}">
        <p14:creationId xmlns:p14="http://schemas.microsoft.com/office/powerpoint/2010/main" val="134160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266700" y="366713"/>
            <a:ext cx="85725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4400" b="1">
                <a:solidFill>
                  <a:srgbClr val="000000"/>
                </a:solidFill>
                <a:latin typeface="Arial" panose="020B0604020202020204" pitchFamily="34" charset="0"/>
              </a:rPr>
              <a:t>Importante: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78B0D75-E864-4ED1-B301-F88B2A073D59}"/>
              </a:ext>
            </a:extLst>
          </p:cNvPr>
          <p:cNvSpPr txBox="1">
            <a:spLocks/>
          </p:cNvSpPr>
          <p:nvPr/>
        </p:nvSpPr>
        <p:spPr>
          <a:xfrm>
            <a:off x="266700" y="1104900"/>
            <a:ext cx="8572500" cy="4724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rgbClr val="000000"/>
                </a:solidFill>
              </a:rPr>
              <a:t>O uso de um microfone melhora a qualidade do áudio gravado;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Confira </a:t>
            </a:r>
            <a:r>
              <a:rPr lang="pt-BR" sz="2400" dirty="0">
                <a:solidFill>
                  <a:srgbClr val="000000"/>
                </a:solidFill>
              </a:rPr>
              <a:t>a qualidade da sua apresentação antes de enviá-la, como a ortografia, qualidade do áudio, ordem de slides, etc</a:t>
            </a:r>
            <a:r>
              <a:rPr lang="pt-BR" sz="24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</a:rPr>
              <a:t>Verifique se o link do </a:t>
            </a:r>
            <a:r>
              <a:rPr lang="pt-BR" sz="2400" dirty="0" err="1" smtClean="0">
                <a:solidFill>
                  <a:srgbClr val="000000"/>
                </a:solidFill>
              </a:rPr>
              <a:t>youtube</a:t>
            </a:r>
            <a:r>
              <a:rPr lang="pt-BR" sz="2400" dirty="0" smtClean="0">
                <a:solidFill>
                  <a:srgbClr val="000000"/>
                </a:solidFill>
              </a:rPr>
              <a:t> está funcionando e você postou o vídeo como não listado.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esultado de imagem para logo uf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43" y="343767"/>
            <a:ext cx="1127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20" y="244609"/>
            <a:ext cx="3313523" cy="1914391"/>
          </a:xfrm>
          <a:prstGeom prst="rect">
            <a:avLst/>
          </a:prstGeom>
        </p:spPr>
      </p:pic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0" y="21590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0000"/>
                </a:solidFill>
              </a:rPr>
              <a:t>CONTATO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E-mail: ensus.ufsc@gmail.com 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Site: </a:t>
            </a:r>
            <a:r>
              <a:rPr lang="pt-BR" sz="2800" dirty="0" smtClean="0">
                <a:hlinkClick r:id="rId4"/>
              </a:rPr>
              <a:t>https://ensus2021.paginas.ufsc.br/</a:t>
            </a:r>
            <a:endParaRPr lang="pt-BR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6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23495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TEMPLATE PARA APRESENTAÇÃO ORAL</a:t>
            </a:r>
          </a:p>
        </p:txBody>
      </p:sp>
    </p:spTree>
    <p:extLst>
      <p:ext uri="{BB962C8B-B14F-4D97-AF65-F5344CB8AC3E}">
        <p14:creationId xmlns:p14="http://schemas.microsoft.com/office/powerpoint/2010/main" val="186421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 bwMode="auto">
          <a:xfrm>
            <a:off x="219075" y="330444"/>
            <a:ext cx="8426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en-US" sz="4400" b="1">
                <a:latin typeface="Arial" panose="020B0604020202020204" pitchFamily="34" charset="0"/>
              </a:rPr>
              <a:t>Título da Apresentação</a:t>
            </a:r>
          </a:p>
        </p:txBody>
      </p:sp>
      <p:sp>
        <p:nvSpPr>
          <p:cNvPr id="3" name="Espaço Reservado para Texto 6"/>
          <p:cNvSpPr txBox="1">
            <a:spLocks/>
          </p:cNvSpPr>
          <p:nvPr/>
        </p:nvSpPr>
        <p:spPr bwMode="auto">
          <a:xfrm>
            <a:off x="209550" y="884482"/>
            <a:ext cx="83883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en-US" b="1">
                <a:latin typeface="Arial" panose="020B0604020202020204" pitchFamily="34" charset="0"/>
              </a:rPr>
              <a:t>Nome do autor</a:t>
            </a:r>
          </a:p>
        </p:txBody>
      </p:sp>
      <p:sp>
        <p:nvSpPr>
          <p:cNvPr id="4" name="Espaço Reservado para Texto 7"/>
          <p:cNvSpPr txBox="1">
            <a:spLocks/>
          </p:cNvSpPr>
          <p:nvPr/>
        </p:nvSpPr>
        <p:spPr bwMode="auto">
          <a:xfrm>
            <a:off x="209550" y="1171819"/>
            <a:ext cx="8378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en-US" sz="2800" dirty="0">
                <a:latin typeface="Arial" panose="020B0604020202020204" pitchFamily="34" charset="0"/>
              </a:rPr>
              <a:t>Formação | Departamento | Centro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09550" y="6021143"/>
            <a:ext cx="238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dirty="0">
                <a:latin typeface="Arial" panose="020B0604020202020204" pitchFamily="34" charset="0"/>
              </a:rPr>
              <a:t>Você pode inserir sua logo aqui</a:t>
            </a:r>
          </a:p>
        </p:txBody>
      </p:sp>
    </p:spTree>
    <p:extLst>
      <p:ext uri="{BB962C8B-B14F-4D97-AF65-F5344CB8AC3E}">
        <p14:creationId xmlns:p14="http://schemas.microsoft.com/office/powerpoint/2010/main" val="408822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texto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628650" y="1631950"/>
            <a:ext cx="78867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este espaço para escrever o seu texto;</a:t>
            </a:r>
          </a:p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Tempo máximo de apresentação: 8 minutos.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DF599B-C039-459C-ACEB-529AF40E9D9C}"/>
              </a:ext>
            </a:extLst>
          </p:cNvPr>
          <p:cNvSpPr txBox="1">
            <a:spLocks/>
          </p:cNvSpPr>
          <p:nvPr/>
        </p:nvSpPr>
        <p:spPr>
          <a:xfrm>
            <a:off x="628650" y="1446213"/>
            <a:ext cx="7886700" cy="4351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Subtítulo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Subtítulo 1</a:t>
            </a:r>
          </a:p>
          <a:p>
            <a:pPr marL="271463" indent="2619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</a:rPr>
              <a:t>Item 1</a:t>
            </a:r>
          </a:p>
          <a:p>
            <a:pPr marL="8763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 err="1">
                <a:solidFill>
                  <a:schemeClr val="tx1"/>
                </a:solidFill>
              </a:rPr>
              <a:t>Sub-item</a:t>
            </a:r>
            <a:r>
              <a:rPr lang="pt-BR" sz="2400" dirty="0">
                <a:solidFill>
                  <a:schemeClr val="tx1"/>
                </a:solidFill>
              </a:rPr>
              <a:t> 1</a:t>
            </a:r>
          </a:p>
          <a:p>
            <a:pPr marL="8763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 err="1">
                <a:solidFill>
                  <a:schemeClr val="tx1"/>
                </a:solidFill>
              </a:rPr>
              <a:t>Sub-item</a:t>
            </a:r>
            <a:r>
              <a:rPr lang="pt-BR" sz="2400" dirty="0">
                <a:solidFill>
                  <a:schemeClr val="tx1"/>
                </a:solidFill>
              </a:rPr>
              <a:t> 2</a:t>
            </a:r>
          </a:p>
          <a:p>
            <a:pPr marL="271463" indent="26193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</a:rPr>
              <a:t>Item 2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Subtítulo 2</a:t>
            </a:r>
          </a:p>
          <a:p>
            <a:pPr marL="271463" indent="2190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pt-BR" sz="2400" dirty="0">
                <a:solidFill>
                  <a:schemeClr val="tx1"/>
                </a:solidFill>
              </a:rPr>
              <a:t>Item 1</a:t>
            </a:r>
          </a:p>
          <a:p>
            <a:pPr marL="271463" indent="2190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pt-BR" sz="2400" dirty="0">
                <a:solidFill>
                  <a:schemeClr val="tx1"/>
                </a:solidFill>
              </a:rPr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2199780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563</Words>
  <Application>Microsoft Office PowerPoint</Application>
  <PresentationFormat>Apresentação na tela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Iale</dc:creator>
  <cp:lastModifiedBy>Lisiane Lisi</cp:lastModifiedBy>
  <cp:revision>4</cp:revision>
  <dcterms:created xsi:type="dcterms:W3CDTF">2020-07-16T17:49:54Z</dcterms:created>
  <dcterms:modified xsi:type="dcterms:W3CDTF">2021-03-23T13:53:45Z</dcterms:modified>
</cp:coreProperties>
</file>